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IBM Plex Sans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Roboto-regular.fntdata"/><Relationship Id="rId27" Type="http://schemas.openxmlformats.org/officeDocument/2006/relationships/font" Target="fonts/IBMPlex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IBMPlex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IBMPlex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IBMPlex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4a176278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94a176278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4a176278f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4a176278f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4a176278f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94a176278f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4a176278f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4a176278f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4a176278f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94a176278f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94a176278f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94a176278f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4a176278f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94a176278f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4a176278f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4a176278f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4a176278f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94a176278f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94a176278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94a176278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4a176278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94a176278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4a176278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4a176278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4a176278f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4a176278f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4a176278f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94a176278f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4a176278f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4a176278f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4a176278f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4a176278f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4a176278f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94a176278f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5" name="Google Shape;18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9" name="Google Shape;199;p39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gif"/><Relationship Id="rId4" Type="http://schemas.openxmlformats.org/officeDocument/2006/relationships/image" Target="../media/image15.gif"/><Relationship Id="rId5" Type="http://schemas.openxmlformats.org/officeDocument/2006/relationships/image" Target="../media/image20.gif"/><Relationship Id="rId6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gif"/><Relationship Id="rId4" Type="http://schemas.openxmlformats.org/officeDocument/2006/relationships/image" Target="../media/image15.gif"/><Relationship Id="rId5" Type="http://schemas.openxmlformats.org/officeDocument/2006/relationships/image" Target="../media/image20.gif"/><Relationship Id="rId6" Type="http://schemas.openxmlformats.org/officeDocument/2006/relationships/image" Target="../media/image2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Docker</a:t>
            </a:r>
            <a:endParaRPr/>
          </a:p>
        </p:txBody>
      </p:sp>
      <p:sp>
        <p:nvSpPr>
          <p:cNvPr id="207" name="Google Shape;207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3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Знакомство с Docker: образы и контейнеры</a:t>
            </a:r>
            <a:endParaRPr sz="1000"/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Введение в Docker</a:t>
            </a:r>
            <a:endParaRPr/>
          </a:p>
        </p:txBody>
      </p:sp>
      <p:sp>
        <p:nvSpPr>
          <p:cNvPr id="305" name="Google Shape;305;p49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Шаблон системы с установленным Docker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Шаблон проекта либо программы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Шаблон раздела жесткого диска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“образ”?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Введение в Docker</a:t>
            </a:r>
            <a:endParaRPr/>
          </a:p>
        </p:txBody>
      </p:sp>
      <p:sp>
        <p:nvSpPr>
          <p:cNvPr id="312" name="Google Shape;312;p50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 daemon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 Registry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 Image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50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Без какого компонента возможно запустить контейнер в Docker?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Введение в Docker</a:t>
            </a:r>
            <a:endParaRPr/>
          </a:p>
        </p:txBody>
      </p:sp>
      <p:sp>
        <p:nvSpPr>
          <p:cNvPr id="319" name="Google Shape;319;p51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 daemon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Docker Registry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Docker Image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51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Без какого компонента возможно запустить контейнер в Docker?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26" name="Google Shape;3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37" name="Google Shape;337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43" name="Google Shape;343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/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/>
              <a:t>Запустить контейнер с БД, отличной от mariaDB, используя инструкции на сайте hub.docker.com.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Добавить в контейнер hostname такой же, как hostname системы через переменную.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Заполнить БД данными через консоль.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Запустить phpmyadmin (в контейнере) и через веб проверить, что все введенные данные доступны.</a:t>
            </a:r>
            <a:endParaRPr sz="1100"/>
          </a:p>
        </p:txBody>
      </p:sp>
      <p:sp>
        <p:nvSpPr>
          <p:cNvPr id="349" name="Google Shape;349;p55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50" name="Google Shape;350;p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357" name="Google Shape;357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  <p:pic>
        <p:nvPicPr>
          <p:cNvPr id="358" name="Google Shape;3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  <p:sp>
        <p:nvSpPr>
          <p:cNvPr id="214" name="Google Shape;214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Контейнеризация</a:t>
            </a:r>
            <a:endParaRPr/>
          </a:p>
        </p:txBody>
      </p:sp>
      <p:sp>
        <p:nvSpPr>
          <p:cNvPr id="215" name="Google Shape;215;p41"/>
          <p:cNvSpPr txBox="1"/>
          <p:nvPr/>
        </p:nvSpPr>
        <p:spPr>
          <a:xfrm>
            <a:off x="540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Лекция 1: Механизмы пространства имен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41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7" name="Google Shape;217;p41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8" name="Google Shape;218;p41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  <a:highlight>
                  <a:schemeClr val="accent2"/>
                </a:highlight>
              </a:rPr>
              <a:t>3</a:t>
            </a:r>
            <a:endParaRPr b="1" sz="1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cxnSp>
        <p:nvCxnSpPr>
          <p:cNvPr id="219" name="Google Shape;219;p41"/>
          <p:cNvCxnSpPr>
            <a:stCxn id="216" idx="6"/>
            <a:endCxn id="217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1"/>
          <p:cNvCxnSpPr>
            <a:stCxn id="217" idx="6"/>
            <a:endCxn id="218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1"/>
          <p:cNvCxnSpPr>
            <a:stCxn id="218" idx="6"/>
            <a:endCxn id="22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41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4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5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24" name="Google Shape;224;p41"/>
          <p:cNvCxnSpPr>
            <a:stCxn id="223" idx="6"/>
            <a:endCxn id="22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41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6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226" name="Google Shape;226;p41"/>
          <p:cNvCxnSpPr>
            <a:stCxn id="22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1"/>
          <p:cNvCxnSpPr>
            <a:endCxn id="223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41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7</a:t>
            </a:r>
            <a:endParaRPr b="1" sz="1000">
              <a:solidFill>
                <a:srgbClr val="B7B9C8"/>
              </a:solidFill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8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30" name="Google Shape;230;p41"/>
          <p:cNvCxnSpPr>
            <a:stCxn id="225" idx="6"/>
            <a:endCxn id="228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1"/>
          <p:cNvCxnSpPr>
            <a:stCxn id="228" idx="6"/>
            <a:endCxn id="229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1"/>
          <p:cNvCxnSpPr>
            <a:stCxn id="229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41"/>
          <p:cNvSpPr txBox="1"/>
          <p:nvPr/>
        </p:nvSpPr>
        <p:spPr>
          <a:xfrm>
            <a:off x="540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3: Введение в Docker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2646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1: Механизмы пространства имен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2646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3: Введение в Docker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41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2: Механизмы контрольных групп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4: Dockerfiles и слои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2: Механизмы контрольных групп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4: Dockerfiles и слои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0" name="Google Shape;240;p41"/>
          <p:cNvCxnSpPr>
            <a:endCxn id="216" idx="2"/>
          </p:cNvCxnSpPr>
          <p:nvPr/>
        </p:nvCxnSpPr>
        <p:spPr>
          <a:xfrm>
            <a:off x="-25" y="1614601"/>
            <a:ext cx="540000" cy="1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41"/>
          <p:cNvSpPr/>
          <p:nvPr/>
        </p:nvSpPr>
        <p:spPr>
          <a:xfrm>
            <a:off x="2597366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9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42" name="Google Shape;242;p41"/>
          <p:cNvCxnSpPr>
            <a:stCxn id="241" idx="6"/>
            <a:endCxn id="243" idx="2"/>
          </p:cNvCxnSpPr>
          <p:nvPr/>
        </p:nvCxnSpPr>
        <p:spPr>
          <a:xfrm>
            <a:off x="29489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41"/>
          <p:cNvSpPr/>
          <p:nvPr/>
        </p:nvSpPr>
        <p:spPr>
          <a:xfrm>
            <a:off x="4699191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10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44" name="Google Shape;244;p41"/>
          <p:cNvCxnSpPr>
            <a:endCxn id="241" idx="2"/>
          </p:cNvCxnSpPr>
          <p:nvPr/>
        </p:nvCxnSpPr>
        <p:spPr>
          <a:xfrm>
            <a:off x="-34" y="3762005"/>
            <a:ext cx="25974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41"/>
          <p:cNvSpPr txBox="1"/>
          <p:nvPr/>
        </p:nvSpPr>
        <p:spPr>
          <a:xfrm>
            <a:off x="25974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5: Docker Compose и Docker Swarm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4703400" y="3952800"/>
            <a:ext cx="1841400" cy="338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5: Docker Compose и Docker Swarm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7" name="Google Shape;247;p41"/>
          <p:cNvCxnSpPr/>
          <p:nvPr/>
        </p:nvCxnSpPr>
        <p:spPr>
          <a:xfrm flipH="1" rot="10800000">
            <a:off x="5053941" y="3762005"/>
            <a:ext cx="41451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Введение в Docker</a:t>
            </a:r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Платформа, предназначенная для работы с контейнерами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Платформа, предназначенная для работы с общим хранилищем данных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Платформа, предназначенная для работы с механизмами виртуализации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“Docker”?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Введение в Docker</a:t>
            </a:r>
            <a:endParaRPr/>
          </a:p>
        </p:txBody>
      </p:sp>
      <p:sp>
        <p:nvSpPr>
          <p:cNvPr id="277" name="Google Shape;277;p45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Платформа, предназначенная для работы с контейнерами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Платформа, предназначенная для работы с общим хранилищем данных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Платформа, предназначенная для работы с механизмами виртуализации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“Docker”?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Введение в Docker</a:t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Методология разработки ПО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Процедура ввода оборудования в эксплуатацию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Механизм работы с контейнерами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“CI/CD”?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Введение в Docker</a:t>
            </a:r>
            <a:endParaRPr/>
          </a:p>
        </p:txBody>
      </p:sp>
      <p:sp>
        <p:nvSpPr>
          <p:cNvPr id="291" name="Google Shape;291;p47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Методология разработки ПО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Процедура ввода оборудования в эксплуатацию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Механизм работы с контейнерами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“CI/CD”?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3. Введение в Docker</a:t>
            </a:r>
            <a:endParaRPr/>
          </a:p>
        </p:txBody>
      </p:sp>
      <p:sp>
        <p:nvSpPr>
          <p:cNvPr id="298" name="Google Shape;298;p48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Шаблон системы с установленным Docker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Шаблон проекта либо программы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Шаблон раздела жесткого диска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“образ”?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